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04" d="100"/>
          <a:sy n="104" d="100"/>
        </p:scale>
        <p:origin x="78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B6-644E-A868-8138D82BD3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B6-644E-A868-8138D82BD3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B6-644E-A868-8138D82BD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51375"/>
        <c:axId val="15425359"/>
      </c:barChart>
      <c:catAx>
        <c:axId val="15151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25359"/>
        <c:crosses val="autoZero"/>
        <c:auto val="1"/>
        <c:lblAlgn val="ctr"/>
        <c:lblOffset val="100"/>
        <c:noMultiLvlLbl val="0"/>
      </c:catAx>
      <c:valAx>
        <c:axId val="15425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51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6F5330-81B7-C5AA-AE16-0A63B7E9D4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0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DD2A4C-5864-E730-220A-2A2363BF2A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90BF30-164E-5BDF-02EE-67415F43A8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0879" y="1172059"/>
            <a:ext cx="9144000" cy="2387600"/>
          </a:xfrm>
        </p:spPr>
        <p:txBody>
          <a:bodyPr anchor="b">
            <a:normAutofit/>
          </a:bodyPr>
          <a:lstStyle>
            <a:lvl1pPr algn="l">
              <a:lnSpc>
                <a:spcPts val="4600"/>
              </a:lnSpc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9369E-0A40-87DD-266D-C5687E8CE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879" y="3559659"/>
            <a:ext cx="9144000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/>
                </a:solidFill>
                <a:latin typeface="Karbon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254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8F3A6-A827-7722-3D3A-25AD8B5F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0E524-5DE8-E94A-E99E-228C28A56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6278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C4329-89CF-F90E-A3D7-813391080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1742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25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045556-922B-6421-9178-FE022A18696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28BA34-EA16-398B-5C81-991143BC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64" y="245855"/>
            <a:ext cx="11615531" cy="1056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F247A-56FC-A115-D813-124D5C4CD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364" y="1451114"/>
            <a:ext cx="11615531" cy="4929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378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0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ts val="3620"/>
        </a:lnSpc>
        <a:spcBef>
          <a:spcPct val="0"/>
        </a:spcBef>
        <a:buNone/>
        <a:defRPr sz="3600" b="1" kern="1200">
          <a:solidFill>
            <a:srgbClr val="C00000"/>
          </a:solidFill>
          <a:latin typeface="Karbon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3716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239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A5B34-DE45-D3F4-1388-CE672E184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879" y="1612749"/>
            <a:ext cx="9144000" cy="1527012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 err="1"/>
              <a:t>FibroScan</a:t>
            </a:r>
            <a:r>
              <a:rPr lang="en-US" dirty="0"/>
              <a:t>: Applications in Liver Health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580CCD-0DF2-F4B8-416A-D5A1B6B20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879" y="3231108"/>
            <a:ext cx="4134361" cy="1655762"/>
          </a:xfrm>
        </p:spPr>
        <p:txBody>
          <a:bodyPr/>
          <a:lstStyle/>
          <a:p>
            <a:r>
              <a:rPr lang="en-US" dirty="0"/>
              <a:t>Ikram </a:t>
            </a:r>
            <a:r>
              <a:rPr lang="en-US" dirty="0" err="1"/>
              <a:t>Abow</a:t>
            </a:r>
            <a:r>
              <a:rPr lang="en-US" dirty="0"/>
              <a:t>-Mohamed, MD </a:t>
            </a:r>
          </a:p>
          <a:p>
            <a:r>
              <a:rPr lang="en-US" b="0" dirty="0">
                <a:solidFill>
                  <a:schemeClr val="accent6">
                    <a:lumMod val="50000"/>
                  </a:schemeClr>
                </a:solidFill>
              </a:rPr>
              <a:t>Resident in Gastroenterology </a:t>
            </a:r>
          </a:p>
          <a:p>
            <a:r>
              <a:rPr lang="en-US" b="0" dirty="0">
                <a:solidFill>
                  <a:schemeClr val="accent6">
                    <a:lumMod val="50000"/>
                  </a:schemeClr>
                </a:solidFill>
              </a:rPr>
              <a:t>McGill University, Montréal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2BA1F5-59E5-D7CB-0470-36A3701ADB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918" t="74573" r="27857" b="12998"/>
          <a:stretch>
            <a:fillRect/>
          </a:stretch>
        </p:blipFill>
        <p:spPr>
          <a:xfrm>
            <a:off x="167911" y="83224"/>
            <a:ext cx="4217715" cy="6102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20B625-EDFA-DE32-103C-5C77777082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918" t="87535" r="27857"/>
          <a:stretch>
            <a:fillRect/>
          </a:stretch>
        </p:blipFill>
        <p:spPr>
          <a:xfrm>
            <a:off x="3307873" y="83224"/>
            <a:ext cx="5341069" cy="7750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5D4D98-D732-F0E0-DA10-FBB38DCBF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37" y="4973056"/>
            <a:ext cx="1305297" cy="14257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57D8B0-36FA-1912-10B2-8C6B65213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163" y="5127032"/>
            <a:ext cx="1610876" cy="11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04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9D5D0-9EA3-315C-394B-8F57FBDA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LINE ONE</a:t>
            </a:r>
            <a:br>
              <a:rPr lang="en-US" dirty="0"/>
            </a:br>
            <a:r>
              <a:rPr lang="en-US" dirty="0"/>
              <a:t>TITLE LINE TWO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D6821-F832-42B8-D3C0-93EE2D816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87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F309D-2B05-4FCB-DD6D-4C6DA749A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LINE ONE</a:t>
            </a:r>
            <a:br>
              <a:rPr lang="en-US" dirty="0"/>
            </a:br>
            <a:r>
              <a:rPr lang="en-US" dirty="0"/>
              <a:t>TITLE LINE TWO</a:t>
            </a:r>
          </a:p>
        </p:txBody>
      </p:sp>
    </p:spTree>
    <p:extLst>
      <p:ext uri="{BB962C8B-B14F-4D97-AF65-F5344CB8AC3E}">
        <p14:creationId xmlns:p14="http://schemas.microsoft.com/office/powerpoint/2010/main" val="340174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B4FC746-8670-E449-DB39-5A82B8BEDE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1850163"/>
              </p:ext>
            </p:extLst>
          </p:nvPr>
        </p:nvGraphicFramePr>
        <p:xfrm>
          <a:off x="1370263" y="1104678"/>
          <a:ext cx="9734884" cy="429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71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5B014-E63C-4FC6-1D4D-5C0B39C9E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7A1D6-2BF5-E09C-4751-D2E6C5E22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474" y="1884944"/>
            <a:ext cx="9144000" cy="1527012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7E0394-3141-F025-67DC-85D64F9137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918" t="74573" r="27857" b="12998"/>
          <a:stretch>
            <a:fillRect/>
          </a:stretch>
        </p:blipFill>
        <p:spPr>
          <a:xfrm>
            <a:off x="167911" y="83224"/>
            <a:ext cx="4217715" cy="6102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1889E8-7EE9-989C-61C2-F408B2C314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918" t="87535" r="27857"/>
          <a:stretch>
            <a:fillRect/>
          </a:stretch>
        </p:blipFill>
        <p:spPr>
          <a:xfrm>
            <a:off x="3307873" y="83224"/>
            <a:ext cx="5341069" cy="7750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8276B3-1042-15A2-82B8-C7D2B8553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37" y="4973056"/>
            <a:ext cx="1305297" cy="14257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13DD88-B168-5A07-F247-F482E317E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163" y="5127032"/>
            <a:ext cx="1610876" cy="11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16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DDW-CLM">
      <a:dk1>
        <a:srgbClr val="000000"/>
      </a:dk1>
      <a:lt1>
        <a:srgbClr val="FFFFFF"/>
      </a:lt1>
      <a:dk2>
        <a:srgbClr val="A2A8AB"/>
      </a:dk2>
      <a:lt2>
        <a:srgbClr val="E7E6E6"/>
      </a:lt2>
      <a:accent1>
        <a:srgbClr val="9A1B23"/>
      </a:accent1>
      <a:accent2>
        <a:srgbClr val="E53746"/>
      </a:accent2>
      <a:accent3>
        <a:srgbClr val="F6BA51"/>
      </a:accent3>
      <a:accent4>
        <a:srgbClr val="62171A"/>
      </a:accent4>
      <a:accent5>
        <a:srgbClr val="BC7427"/>
      </a:accent5>
      <a:accent6>
        <a:srgbClr val="C8CCCE"/>
      </a:accent6>
      <a:hlink>
        <a:srgbClr val="ED3A4C"/>
      </a:hlink>
      <a:folHlink>
        <a:srgbClr val="FBA9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d026bb9f-849e-4520-adf3-36adc211bebd}" enabled="1" method="Privileged" siteId="{ac144e41-8001-48f0-9e1c-170716ed06b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36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Karbon Medium</vt:lpstr>
      <vt:lpstr>Arial</vt:lpstr>
      <vt:lpstr>Office Theme</vt:lpstr>
      <vt:lpstr>PowerPoint Presentation</vt:lpstr>
      <vt:lpstr>Understanding FibroScan: Applications in Liver Health</vt:lpstr>
      <vt:lpstr>TITLE LINE ONE TITLE LINE TWO</vt:lpstr>
      <vt:lpstr>TITLE LINE ONE TITLE LINE TWO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Michelle Cook</dc:creator>
  <cp:lastModifiedBy>Manjulika Robertson</cp:lastModifiedBy>
  <cp:revision>3</cp:revision>
  <dcterms:created xsi:type="dcterms:W3CDTF">2025-08-01T02:55:04Z</dcterms:created>
  <dcterms:modified xsi:type="dcterms:W3CDTF">2026-02-04T20:44:57Z</dcterms:modified>
</cp:coreProperties>
</file>