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321"/>
    <a:srgbClr val="F9AF39"/>
    <a:srgbClr val="0FBCC1"/>
    <a:srgbClr val="701F58"/>
    <a:srgbClr val="60ADC7"/>
    <a:srgbClr val="9F2832"/>
    <a:srgbClr val="24376A"/>
    <a:srgbClr val="EF4B39"/>
    <a:srgbClr val="ED1959"/>
    <a:srgbClr val="254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3"/>
    <p:restoredTop sz="94858"/>
  </p:normalViewPr>
  <p:slideViewPr>
    <p:cSldViewPr snapToGrid="0" snapToObjects="1" showGuides="1">
      <p:cViewPr varScale="1">
        <p:scale>
          <a:sx n="62" d="100"/>
          <a:sy n="62" d="100"/>
        </p:scale>
        <p:origin x="816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9-EE43-8C59-0B99B642F1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19-EE43-8C59-0B99B642F1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19-EE43-8C59-0B99B642F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426576"/>
        <c:axId val="130428304"/>
      </c:barChart>
      <c:catAx>
        <c:axId val="13042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428304"/>
        <c:crosses val="autoZero"/>
        <c:auto val="1"/>
        <c:lblAlgn val="ctr"/>
        <c:lblOffset val="100"/>
        <c:noMultiLvlLbl val="0"/>
      </c:catAx>
      <c:valAx>
        <c:axId val="13042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42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87232-7D25-C946-ABA4-5B8C937A1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8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17F779-FA02-D74E-AB71-B5661B0310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4BA6772-E39A-DD3C-6F9C-3F3D14787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214" y="1224722"/>
            <a:ext cx="10407106" cy="2422796"/>
          </a:xfrm>
        </p:spPr>
        <p:txBody>
          <a:bodyPr anchor="b">
            <a:normAutofit/>
          </a:bodyPr>
          <a:lstStyle>
            <a:lvl1pPr>
              <a:lnSpc>
                <a:spcPts val="4180"/>
              </a:lnSpc>
              <a:defRPr sz="4400" b="1" i="0">
                <a:solidFill>
                  <a:srgbClr val="9C13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4938C6-AD18-932D-C76D-8272FB51AB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3671932"/>
            <a:ext cx="10407650" cy="11747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9AF39"/>
                </a:solidFill>
              </a:defRPr>
            </a:lvl1pPr>
            <a:lvl2pPr>
              <a:defRPr sz="2000">
                <a:solidFill>
                  <a:srgbClr val="9C1321"/>
                </a:solidFill>
              </a:defRPr>
            </a:lvl2pPr>
            <a:lvl3pPr>
              <a:defRPr sz="2000">
                <a:solidFill>
                  <a:srgbClr val="9C1321"/>
                </a:solidFill>
              </a:defRPr>
            </a:lvl3pPr>
            <a:lvl4pPr>
              <a:defRPr sz="2000">
                <a:solidFill>
                  <a:srgbClr val="9C1321"/>
                </a:solidFill>
              </a:defRPr>
            </a:lvl4pPr>
            <a:lvl5pPr>
              <a:defRPr sz="2000">
                <a:solidFill>
                  <a:srgbClr val="9C132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15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D6F6240-5528-1535-AAC4-45EEAF3080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3309" y="1705553"/>
            <a:ext cx="10848109" cy="451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20742D-BD6B-E3E8-8035-402618B8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10" y="245053"/>
            <a:ext cx="10848108" cy="1325563"/>
          </a:xfrm>
        </p:spPr>
        <p:txBody>
          <a:bodyPr/>
          <a:lstStyle>
            <a:lvl1pPr>
              <a:defRPr>
                <a:solidFill>
                  <a:srgbClr val="9C13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43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E063841-BE07-B945-8ADB-E322DDBF916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743701" y="1632857"/>
            <a:ext cx="4801754" cy="362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DBAF6E-516F-4541-98EA-64B0DA635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10" y="245053"/>
            <a:ext cx="10848108" cy="1325563"/>
          </a:xfrm>
        </p:spPr>
        <p:txBody>
          <a:bodyPr/>
          <a:lstStyle>
            <a:lvl1pPr>
              <a:defRPr>
                <a:solidFill>
                  <a:srgbClr val="9C13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69CCAD1-5800-C140-10E1-0CD9CE0A0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09" y="1705553"/>
            <a:ext cx="6072909" cy="451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289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16D9-ECB6-8EDD-196E-0275A3F5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13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E5464E9-7CAB-DECB-36CA-9E5EA62B0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09" y="1705553"/>
            <a:ext cx="10848109" cy="451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46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16D9-ECB6-8EDD-196E-0275A3F5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13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525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25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EB4E30-845B-6313-F362-1102E025A4C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78EB55-CD66-A443-B979-23D45A94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10" y="245053"/>
            <a:ext cx="10848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78AAE-203C-C544-B78F-97BC0309E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309" y="1705553"/>
            <a:ext cx="10848109" cy="451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A0FCD-2E75-2B42-AF28-F8C1E2594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4091" y="62478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5"/>
                </a:solidFill>
                <a:latin typeface="+mj-lt"/>
              </a:defRPr>
            </a:lvl1pPr>
          </a:lstStyle>
          <a:p>
            <a:fld id="{CA86BD2D-D8F1-DF4D-A661-7E740CB5A2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21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66117-E6DB-FA44-BB35-65DD145E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C1321"/>
                </a:solidFill>
              </a:rPr>
              <a:t>PRESENTATION TITLE LINE ONE</a:t>
            </a:r>
            <a:br>
              <a:rPr lang="en-US" dirty="0">
                <a:solidFill>
                  <a:srgbClr val="9C1321"/>
                </a:solidFill>
              </a:rPr>
            </a:br>
            <a:r>
              <a:rPr lang="en-US" dirty="0">
                <a:solidFill>
                  <a:srgbClr val="9C1321"/>
                </a:solidFill>
              </a:rPr>
              <a:t>PRESENTATION TITLE LINE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D34B2-A192-5641-A87A-F2400EA62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13376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9B600-9287-2444-A9C6-9B4AB235A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E0E75-371D-C841-8A46-E2BA6A54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C1321"/>
                </a:solidFill>
              </a:rPr>
              <a:t>TITLE LINE ONE</a:t>
            </a:r>
            <a:br>
              <a:rPr lang="en-US" dirty="0">
                <a:solidFill>
                  <a:srgbClr val="9C1321"/>
                </a:solidFill>
              </a:rPr>
            </a:br>
            <a:r>
              <a:rPr lang="en-US" dirty="0">
                <a:solidFill>
                  <a:srgbClr val="9C1321"/>
                </a:solidFill>
              </a:rPr>
              <a:t>TITLE LINE TWO</a:t>
            </a:r>
          </a:p>
        </p:txBody>
      </p:sp>
    </p:spTree>
    <p:extLst>
      <p:ext uri="{BB962C8B-B14F-4D97-AF65-F5344CB8AC3E}">
        <p14:creationId xmlns:p14="http://schemas.microsoft.com/office/powerpoint/2010/main" val="70922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3231689-B70E-FF74-AF7D-18A46F96028E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ACCBB6-FA4C-CE08-1E30-A2A93DDD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LINE ONE</a:t>
            </a:r>
            <a:br>
              <a:rPr lang="en-US" dirty="0"/>
            </a:br>
            <a:r>
              <a:rPr lang="en-US" dirty="0"/>
              <a:t>TITLE LINE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53382-71C7-C8E6-9020-91357C6CB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Text goes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0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5BF3-F97D-4423-3D48-493D12F9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LINE ONE</a:t>
            </a:r>
            <a:br>
              <a:rPr lang="en-US" dirty="0"/>
            </a:br>
            <a:r>
              <a:rPr lang="en-US" dirty="0"/>
              <a:t>TITLE LINE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C35F5-516F-26A2-1C6B-36525EA56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Bullets</a:t>
            </a:r>
          </a:p>
          <a:p>
            <a:r>
              <a:rPr lang="en-US" dirty="0"/>
              <a:t>Bullets</a:t>
            </a:r>
          </a:p>
          <a:p>
            <a:pPr lvl="1"/>
            <a:r>
              <a:rPr lang="en-US" dirty="0"/>
              <a:t>Sub-Bullets</a:t>
            </a:r>
          </a:p>
          <a:p>
            <a:pPr lvl="1"/>
            <a:r>
              <a:rPr lang="en-US" dirty="0"/>
              <a:t>Sub-Bullets</a:t>
            </a:r>
          </a:p>
        </p:txBody>
      </p:sp>
    </p:spTree>
    <p:extLst>
      <p:ext uri="{BB962C8B-B14F-4D97-AF65-F5344CB8AC3E}">
        <p14:creationId xmlns:p14="http://schemas.microsoft.com/office/powerpoint/2010/main" val="16810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760C-E238-D29E-DBD0-73D42721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LINE ONE</a:t>
            </a:r>
            <a:br>
              <a:rPr lang="en-US" dirty="0"/>
            </a:br>
            <a:r>
              <a:rPr lang="en-US" dirty="0"/>
              <a:t>TITLE LINE TWO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A57704B-3ED1-6F3D-82AA-D8711B18A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928421"/>
              </p:ext>
            </p:extLst>
          </p:nvPr>
        </p:nvGraphicFramePr>
        <p:xfrm>
          <a:off x="2170931" y="1305983"/>
          <a:ext cx="7574202" cy="4246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292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SL CLM 202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0A920"/>
      </a:accent1>
      <a:accent2>
        <a:srgbClr val="9D151F"/>
      </a:accent2>
      <a:accent3>
        <a:srgbClr val="EE3F4D"/>
      </a:accent3>
      <a:accent4>
        <a:srgbClr val="FAC326"/>
      </a:accent4>
      <a:accent5>
        <a:srgbClr val="59595C"/>
      </a:accent5>
      <a:accent6>
        <a:srgbClr val="ADB4B8"/>
      </a:accent6>
      <a:hlink>
        <a:srgbClr val="9D151F"/>
      </a:hlink>
      <a:folHlink>
        <a:srgbClr val="FBA9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51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PRESENTATION TITLE LINE ONE PRESENTATION TITLE LINE TWO</vt:lpstr>
      <vt:lpstr>TITLE LINE ONE TITLE LINE TWO</vt:lpstr>
      <vt:lpstr>TITLE LINE ONE TITLE LINE TWO</vt:lpstr>
      <vt:lpstr>TITLE LINE ONE TITLE LINE TWO</vt:lpstr>
      <vt:lpstr>TITLE LINE ONE TITLE LINE TWO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Melodie Wakefield</dc:creator>
  <cp:lastModifiedBy>Isabella Vecchiarelli</cp:lastModifiedBy>
  <cp:revision>24</cp:revision>
  <dcterms:created xsi:type="dcterms:W3CDTF">2021-12-01T15:54:29Z</dcterms:created>
  <dcterms:modified xsi:type="dcterms:W3CDTF">2025-01-30T21:58:34Z</dcterms:modified>
</cp:coreProperties>
</file>