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4"/>
  </p:sldMasterIdLst>
  <p:notesMasterIdLst>
    <p:notesMasterId r:id="rId6"/>
  </p:notesMasterIdLst>
  <p:sldIdLst>
    <p:sldId id="256" r:id="rId5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7"/>
      <p:bold r:id="rId8"/>
      <p:italic r:id="rId9"/>
      <p:boldItalic r:id="rId10"/>
    </p:embeddedFont>
    <p:embeddedFont>
      <p:font typeface="Montserrat Medium" panose="00000600000000000000" pitchFamily="2" charset="0"/>
      <p:regular r:id="rId11"/>
      <p: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C1421"/>
    <a:srgbClr val="6D6D6F"/>
    <a:srgbClr val="232020"/>
    <a:srgbClr val="9D1521"/>
    <a:srgbClr val="231F20"/>
    <a:srgbClr val="CF8C7B"/>
    <a:srgbClr val="6F6F6F"/>
    <a:srgbClr val="0099FD"/>
    <a:srgbClr val="4D1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4"/>
    <p:restoredTop sz="94490"/>
  </p:normalViewPr>
  <p:slideViewPr>
    <p:cSldViewPr snapToGrid="0" snapToObjects="1">
      <p:cViewPr varScale="1">
        <p:scale>
          <a:sx n="191" d="100"/>
          <a:sy n="191" d="100"/>
        </p:scale>
        <p:origin x="1440" y="328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la Vecchiarelli" userId="6b0c6cfd-b55c-4cce-83f9-c208c11e53a8" providerId="ADAL" clId="{BCB3E89B-9EA4-4230-A6D2-A1415657BB74}"/>
    <pc:docChg chg="undo custSel addSld delSld modSld modMainMaster">
      <pc:chgData name="Isabella Vecchiarelli" userId="6b0c6cfd-b55c-4cce-83f9-c208c11e53a8" providerId="ADAL" clId="{BCB3E89B-9EA4-4230-A6D2-A1415657BB74}" dt="2023-11-20T18:17:28.645" v="31" actId="20577"/>
      <pc:docMkLst>
        <pc:docMk/>
      </pc:docMkLst>
      <pc:sldChg chg="addSp delSp modSp mod setBg chgLayout">
        <pc:chgData name="Isabella Vecchiarelli" userId="6b0c6cfd-b55c-4cce-83f9-c208c11e53a8" providerId="ADAL" clId="{BCB3E89B-9EA4-4230-A6D2-A1415657BB74}" dt="2023-11-20T18:17:28.645" v="31" actId="20577"/>
        <pc:sldMkLst>
          <pc:docMk/>
          <pc:sldMk cId="560416390" sldId="256"/>
        </pc:sldMkLst>
      </pc:sldChg>
      <pc:sldChg chg="addSp modSp new del mod">
        <pc:chgData name="Isabella Vecchiarelli" userId="6b0c6cfd-b55c-4cce-83f9-c208c11e53a8" providerId="ADAL" clId="{BCB3E89B-9EA4-4230-A6D2-A1415657BB74}" dt="2023-11-09T16:53:00.693" v="29" actId="2696"/>
        <pc:sldMkLst>
          <pc:docMk/>
          <pc:sldMk cId="4070125972" sldId="257"/>
        </pc:sldMkLst>
      </pc:sldChg>
      <pc:sldMasterChg chg="setBg modSldLayout">
        <pc:chgData name="Isabella Vecchiarelli" userId="6b0c6cfd-b55c-4cce-83f9-c208c11e53a8" providerId="ADAL" clId="{BCB3E89B-9EA4-4230-A6D2-A1415657BB74}" dt="2023-11-09T16:49:52.744" v="1"/>
        <pc:sldMasterMkLst>
          <pc:docMk/>
          <pc:sldMasterMk cId="1336663649" sldId="2147483672"/>
        </pc:sldMasterMkLst>
        <pc:sldLayoutChg chg="setBg">
          <pc:chgData name="Isabella Vecchiarelli" userId="6b0c6cfd-b55c-4cce-83f9-c208c11e53a8" providerId="ADAL" clId="{BCB3E89B-9EA4-4230-A6D2-A1415657BB74}" dt="2023-11-09T16:49:52.744" v="1"/>
          <pc:sldLayoutMkLst>
            <pc:docMk/>
            <pc:sldMasterMk cId="1336663649" sldId="2147483672"/>
            <pc:sldLayoutMk cId="4092254806" sldId="2147483673"/>
          </pc:sldLayoutMkLst>
        </pc:sldLayoutChg>
        <pc:sldLayoutChg chg="setBg">
          <pc:chgData name="Isabella Vecchiarelli" userId="6b0c6cfd-b55c-4cce-83f9-c208c11e53a8" providerId="ADAL" clId="{BCB3E89B-9EA4-4230-A6D2-A1415657BB74}" dt="2023-11-09T16:49:52.744" v="1"/>
          <pc:sldLayoutMkLst>
            <pc:docMk/>
            <pc:sldMasterMk cId="1336663649" sldId="2147483672"/>
            <pc:sldLayoutMk cId="1354809441" sldId="2147483674"/>
          </pc:sldLayoutMkLst>
        </pc:sldLayoutChg>
      </pc:sldMasterChg>
    </pc:docChg>
  </pc:docChgLst>
  <pc:docChgLst>
    <pc:chgData name="Manjulika Robertson" userId="044229b2-88a0-40d5-b1bd-76e6c201423b" providerId="ADAL" clId="{BCE5DF35-6F1C-4AA4-9A1E-7A1B081CDA3E}"/>
    <pc:docChg chg="custSel addSld delSld modSld">
      <pc:chgData name="Manjulika Robertson" userId="044229b2-88a0-40d5-b1bd-76e6c201423b" providerId="ADAL" clId="{BCE5DF35-6F1C-4AA4-9A1E-7A1B081CDA3E}" dt="2024-11-14T18:28:16.252" v="22" actId="47"/>
      <pc:docMkLst>
        <pc:docMk/>
      </pc:docMkLst>
      <pc:sldChg chg="modSp mod">
        <pc:chgData name="Manjulika Robertson" userId="044229b2-88a0-40d5-b1bd-76e6c201423b" providerId="ADAL" clId="{BCE5DF35-6F1C-4AA4-9A1E-7A1B081CDA3E}" dt="2024-11-14T18:26:21.401" v="21" actId="29295"/>
        <pc:sldMkLst>
          <pc:docMk/>
          <pc:sldMk cId="560416390" sldId="256"/>
        </pc:sldMkLst>
        <pc:picChg chg="mod ord">
          <ac:chgData name="Manjulika Robertson" userId="044229b2-88a0-40d5-b1bd-76e6c201423b" providerId="ADAL" clId="{BCE5DF35-6F1C-4AA4-9A1E-7A1B081CDA3E}" dt="2024-11-14T18:26:21.401" v="21" actId="29295"/>
          <ac:picMkLst>
            <pc:docMk/>
            <pc:sldMk cId="560416390" sldId="256"/>
            <ac:picMk id="6" creationId="{F7F3B64B-AF00-9EB7-8271-A06D9687192A}"/>
          </ac:picMkLst>
        </pc:picChg>
        <pc:picChg chg="mod">
          <ac:chgData name="Manjulika Robertson" userId="044229b2-88a0-40d5-b1bd-76e6c201423b" providerId="ADAL" clId="{BCE5DF35-6F1C-4AA4-9A1E-7A1B081CDA3E}" dt="2024-11-14T18:22:30" v="0" actId="14826"/>
          <ac:picMkLst>
            <pc:docMk/>
            <pc:sldMk cId="560416390" sldId="256"/>
            <ac:picMk id="11" creationId="{40362BF6-2622-35A4-EB64-2223BF2D3005}"/>
          </ac:picMkLst>
        </pc:picChg>
      </pc:sldChg>
      <pc:sldChg chg="addSp delSp modSp add del mod">
        <pc:chgData name="Manjulika Robertson" userId="044229b2-88a0-40d5-b1bd-76e6c201423b" providerId="ADAL" clId="{BCE5DF35-6F1C-4AA4-9A1E-7A1B081CDA3E}" dt="2024-11-14T18:28:16.252" v="22" actId="47"/>
        <pc:sldMkLst>
          <pc:docMk/>
          <pc:sldMk cId="3358879347" sldId="257"/>
        </pc:sldMkLst>
      </pc:sldChg>
    </pc:docChg>
  </pc:docChgLst>
  <pc:docChgLst>
    <pc:chgData name="Isabella Vecchiarelli" userId="6b0c6cfd-b55c-4cce-83f9-c208c11e53a8" providerId="ADAL" clId="{9E7AD9D1-2577-44A2-A106-F9E5DDB720C8}"/>
    <pc:docChg chg="modSld">
      <pc:chgData name="Isabella Vecchiarelli" userId="6b0c6cfd-b55c-4cce-83f9-c208c11e53a8" providerId="ADAL" clId="{9E7AD9D1-2577-44A2-A106-F9E5DDB720C8}" dt="2024-12-03T15:04:27.008" v="1" actId="732"/>
      <pc:docMkLst>
        <pc:docMk/>
      </pc:docMkLst>
      <pc:sldChg chg="modSp mod">
        <pc:chgData name="Isabella Vecchiarelli" userId="6b0c6cfd-b55c-4cce-83f9-c208c11e53a8" providerId="ADAL" clId="{9E7AD9D1-2577-44A2-A106-F9E5DDB720C8}" dt="2024-12-03T15:04:27.008" v="1" actId="732"/>
        <pc:sldMkLst>
          <pc:docMk/>
          <pc:sldMk cId="560416390" sldId="256"/>
        </pc:sldMkLst>
        <pc:picChg chg="mod modCrop">
          <ac:chgData name="Isabella Vecchiarelli" userId="6b0c6cfd-b55c-4cce-83f9-c208c11e53a8" providerId="ADAL" clId="{9E7AD9D1-2577-44A2-A106-F9E5DDB720C8}" dt="2024-12-03T15:04:27.008" v="1" actId="732"/>
          <ac:picMkLst>
            <pc:docMk/>
            <pc:sldMk cId="560416390" sldId="256"/>
            <ac:picMk id="6" creationId="{F7F3B64B-AF00-9EB7-8271-A06D9687192A}"/>
          </ac:picMkLst>
        </pc:picChg>
        <pc:picChg chg="mod">
          <ac:chgData name="Isabella Vecchiarelli" userId="6b0c6cfd-b55c-4cce-83f9-c208c11e53a8" providerId="ADAL" clId="{9E7AD9D1-2577-44A2-A106-F9E5DDB720C8}" dt="2024-12-03T15:04:18.642" v="0" actId="14826"/>
          <ac:picMkLst>
            <pc:docMk/>
            <pc:sldMk cId="560416390" sldId="256"/>
            <ac:picMk id="12" creationId="{FFC9F4EB-CA09-F8E3-A128-47F1D0E953E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873CE-3465-4135-906E-2D4B54B3FBB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AD471-9B6A-45E2-B3D7-381C4C91D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7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7">
            <a:extLst>
              <a:ext uri="{FF2B5EF4-FFF2-40B4-BE49-F238E27FC236}">
                <a16:creationId xmlns:a16="http://schemas.microsoft.com/office/drawing/2014/main" id="{174D05EA-C86D-C249-8C5D-1969A328CA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484739" y="836863"/>
            <a:ext cx="4009918" cy="3469773"/>
          </a:xfrm>
          <a:prstGeom prst="hexagon">
            <a:avLst>
              <a:gd name="adj" fmla="val 29478"/>
              <a:gd name="vf" fmla="val 115470"/>
            </a:avLst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chemeClr val="bg2">
                    <a:lumMod val="75000"/>
                  </a:schemeClr>
                </a:solidFill>
                <a:latin typeface="Montserrat Medium" pitchFamily="2" charset="77"/>
              </a:defRPr>
            </a:lvl1pPr>
          </a:lstStyle>
          <a:p>
            <a:r>
              <a:rPr lang="pt-BR" dirty="0"/>
              <a:t>TAP THE ICON TO</a:t>
            </a:r>
            <a:br>
              <a:rPr lang="pt-BR" dirty="0"/>
            </a:br>
            <a:r>
              <a:rPr lang="pt-BR" dirty="0"/>
              <a:t>INSERT YOUR PHOTO</a:t>
            </a: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6827E9F-BCA2-78A5-6977-D2C77962BC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18823" y="3615023"/>
            <a:ext cx="3149053" cy="119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5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41283A0-B35E-1FB0-610C-1196004ED8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729" y="3850070"/>
            <a:ext cx="2651415" cy="100570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0203EE9-0EE5-F3A6-AF8B-13D038470702}"/>
              </a:ext>
            </a:extLst>
          </p:cNvPr>
          <p:cNvGrpSpPr/>
          <p:nvPr userDrawn="1"/>
        </p:nvGrpSpPr>
        <p:grpSpPr>
          <a:xfrm>
            <a:off x="5108586" y="4298474"/>
            <a:ext cx="3741685" cy="530580"/>
            <a:chOff x="3914264" y="4308727"/>
            <a:chExt cx="3741685" cy="530580"/>
          </a:xfrm>
        </p:grpSpPr>
        <p:pic>
          <p:nvPicPr>
            <p:cNvPr id="4" name="Picture 2" descr="CAG">
              <a:extLst>
                <a:ext uri="{FF2B5EF4-FFF2-40B4-BE49-F238E27FC236}">
                  <a16:creationId xmlns:a16="http://schemas.microsoft.com/office/drawing/2014/main" id="{6B3101D9-984F-0717-BAE7-21632816D23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4264" y="4314406"/>
              <a:ext cx="454847" cy="522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CASL">
              <a:extLst>
                <a:ext uri="{FF2B5EF4-FFF2-40B4-BE49-F238E27FC236}">
                  <a16:creationId xmlns:a16="http://schemas.microsoft.com/office/drawing/2014/main" id="{E6E95D36-88CE-86F4-B984-2927C6A72A3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572" y="4311147"/>
              <a:ext cx="725628" cy="520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CAHN">
              <a:extLst>
                <a:ext uri="{FF2B5EF4-FFF2-40B4-BE49-F238E27FC236}">
                  <a16:creationId xmlns:a16="http://schemas.microsoft.com/office/drawing/2014/main" id="{BD864301-AB6A-398A-C7FA-5D87E4BA37D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9661" y="4308727"/>
              <a:ext cx="507636" cy="520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anNASH">
              <a:extLst>
                <a:ext uri="{FF2B5EF4-FFF2-40B4-BE49-F238E27FC236}">
                  <a16:creationId xmlns:a16="http://schemas.microsoft.com/office/drawing/2014/main" id="{DC275BFA-E3BB-B471-6925-C36CEF4AEC4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9758" y="4318980"/>
              <a:ext cx="482020" cy="520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" descr="CanHepC">
              <a:extLst>
                <a:ext uri="{FF2B5EF4-FFF2-40B4-BE49-F238E27FC236}">
                  <a16:creationId xmlns:a16="http://schemas.microsoft.com/office/drawing/2014/main" id="{A5EF97D5-F707-4D19-A9B6-FC43F4F0B67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239" y="4318980"/>
              <a:ext cx="761710" cy="510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480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773500-D3E1-D055-8973-A9E28D999D24}"/>
              </a:ext>
            </a:extLst>
          </p:cNvPr>
          <p:cNvSpPr/>
          <p:nvPr userDrawn="1"/>
        </p:nvSpPr>
        <p:spPr>
          <a:xfrm>
            <a:off x="0" y="4939862"/>
            <a:ext cx="9144000" cy="203638"/>
          </a:xfrm>
          <a:prstGeom prst="rect">
            <a:avLst/>
          </a:prstGeom>
          <a:solidFill>
            <a:srgbClr val="9C1421"/>
          </a:solidFill>
          <a:ln>
            <a:solidFill>
              <a:srgbClr val="9C1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C6A708-7898-9118-3603-499647A492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863255" y="3825766"/>
            <a:ext cx="2112579" cy="10300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6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F3B64B-AF00-9EB7-8271-A06D9687192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rcRect t="3826" b="1371"/>
          <a:stretch/>
        </p:blipFill>
        <p:spPr>
          <a:xfrm>
            <a:off x="6387688" y="0"/>
            <a:ext cx="2756312" cy="2640121"/>
          </a:xfrm>
          <a:prstGeom prst="rect">
            <a:avLst/>
          </a:prstGeo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69CE825-DF88-F345-B2E7-9B696B2CB2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484739" y="551872"/>
            <a:ext cx="3900564" cy="3444169"/>
          </a:xfrm>
        </p:spPr>
        <p:txBody>
          <a:bodyPr/>
          <a:lstStyle/>
          <a:p>
            <a:endParaRPr lang="en-CA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186EE36-2E8C-CC4A-817F-60A6E14AA5F3}"/>
              </a:ext>
            </a:extLst>
          </p:cNvPr>
          <p:cNvSpPr txBox="1"/>
          <p:nvPr/>
        </p:nvSpPr>
        <p:spPr>
          <a:xfrm>
            <a:off x="3726064" y="478304"/>
            <a:ext cx="3638116" cy="104438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ts val="2280"/>
              </a:lnSpc>
            </a:pPr>
            <a:r>
              <a:rPr lang="pt-BR" sz="2400" b="1" dirty="0">
                <a:solidFill>
                  <a:srgbClr val="9D1521"/>
                </a:solidFill>
                <a:latin typeface="Montserrat" pitchFamily="2" charset="77"/>
              </a:rPr>
              <a:t>SPEAKER NAME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B6538EF8-5463-4F4E-9A93-757E37CCD9D3}"/>
              </a:ext>
            </a:extLst>
          </p:cNvPr>
          <p:cNvSpPr txBox="1"/>
          <p:nvPr/>
        </p:nvSpPr>
        <p:spPr>
          <a:xfrm>
            <a:off x="3726064" y="1674084"/>
            <a:ext cx="3638116" cy="44145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pt-BR" sz="1080" dirty="0">
                <a:solidFill>
                  <a:srgbClr val="232020"/>
                </a:solidFill>
                <a:latin typeface="Montserrat" pitchFamily="2" charset="77"/>
              </a:rPr>
              <a:t>WORKPLACE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F32A2E23-BCA2-1441-9914-1A6BB39AE391}"/>
              </a:ext>
            </a:extLst>
          </p:cNvPr>
          <p:cNvSpPr txBox="1"/>
          <p:nvPr/>
        </p:nvSpPr>
        <p:spPr>
          <a:xfrm>
            <a:off x="3726064" y="2309085"/>
            <a:ext cx="4258605" cy="44144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pt-BR" sz="1200" b="1" dirty="0">
                <a:solidFill>
                  <a:srgbClr val="6D6D6F"/>
                </a:solidFill>
                <a:latin typeface="Montserrat" pitchFamily="2" charset="77"/>
              </a:rPr>
              <a:t>I WILL BE PRESENTING THE FOLLOWING ABSTRACT AT THE </a:t>
            </a:r>
            <a:r>
              <a:rPr lang="en-US" sz="1200" b="1" dirty="0">
                <a:solidFill>
                  <a:srgbClr val="6D6D6F"/>
                </a:solidFill>
                <a:latin typeface="Montserrat" pitchFamily="2" charset="77"/>
              </a:rPr>
              <a:t>JOINT CDDW™-CLM </a:t>
            </a:r>
            <a:r>
              <a:rPr lang="en-US" sz="1200" b="1">
                <a:solidFill>
                  <a:srgbClr val="6D6D6F"/>
                </a:solidFill>
                <a:latin typeface="Montserrat" pitchFamily="2" charset="77"/>
              </a:rPr>
              <a:t>CONFERENCE 2024</a:t>
            </a:r>
            <a:endParaRPr lang="en-US" sz="1200" b="1" dirty="0">
              <a:solidFill>
                <a:srgbClr val="6D6D6F"/>
              </a:solidFill>
              <a:latin typeface="Montserrat" pitchFamily="2" charset="77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907234F-D4AB-1E46-9433-C523E7208B24}"/>
              </a:ext>
            </a:extLst>
          </p:cNvPr>
          <p:cNvSpPr txBox="1"/>
          <p:nvPr/>
        </p:nvSpPr>
        <p:spPr>
          <a:xfrm>
            <a:off x="3726064" y="3021917"/>
            <a:ext cx="4568844" cy="97412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buClr>
                <a:schemeClr val="bg1"/>
              </a:buClr>
            </a:pPr>
            <a:r>
              <a:rPr lang="pt-BR" sz="1300" b="1" dirty="0">
                <a:solidFill>
                  <a:srgbClr val="9D1521"/>
                </a:solidFill>
                <a:latin typeface="Montserrat Medium" pitchFamily="2" charset="77"/>
              </a:rPr>
              <a:t>ABSTRACT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7A9196-5D0A-F2A3-14D9-AC0DB6DB27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9C1421"/>
          </a:solidFill>
          <a:ln>
            <a:solidFill>
              <a:srgbClr val="9C1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362BF6-2622-35A4-EB64-2223BF2D30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96964" y="3715926"/>
            <a:ext cx="2645050" cy="12218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C9F4EB-CA09-F8E3-A128-47F1D0E953E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1251" y="4141970"/>
            <a:ext cx="4444749" cy="59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16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D3181D4AD3C0489C137F5C955AE023" ma:contentTypeVersion="13" ma:contentTypeDescription="Create a new document." ma:contentTypeScope="" ma:versionID="a2098458a9816f8a978eb237e84040cb">
  <xsd:schema xmlns:xsd="http://www.w3.org/2001/XMLSchema" xmlns:xs="http://www.w3.org/2001/XMLSchema" xmlns:p="http://schemas.microsoft.com/office/2006/metadata/properties" xmlns:ns2="7ef9859b-ba53-421c-802a-45e661bb9c1e" xmlns:ns3="81d7a943-bcb6-4e76-9735-ed003dd4dd85" targetNamespace="http://schemas.microsoft.com/office/2006/metadata/properties" ma:root="true" ma:fieldsID="e9779234d4af19b3eeb16f0e9698cac8" ns2:_="" ns3:_="">
    <xsd:import namespace="7ef9859b-ba53-421c-802a-45e661bb9c1e"/>
    <xsd:import namespace="81d7a943-bcb6-4e76-9735-ed003dd4dd85"/>
    <xsd:element name="properties">
      <xsd:complexType>
        <xsd:sequence>
          <xsd:element name="documentManagement">
            <xsd:complexType>
              <xsd:all>
                <xsd:element ref="ns2:MediaServiceAutoTags" minOccurs="0"/>
                <xsd:element ref="ns2:MediaServiceOC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f9859b-ba53-421c-802a-45e661bb9c1e" elementFormDefault="qualified">
    <xsd:import namespace="http://schemas.microsoft.com/office/2006/documentManagement/types"/>
    <xsd:import namespace="http://schemas.microsoft.com/office/infopath/2007/PartnerControls"/>
    <xsd:element name="MediaServiceAutoTags" ma:index="8" nillable="true" ma:displayName="Tags" ma:internalName="MediaServiceAutoTags" ma:readOnly="true">
      <xsd:simpleType>
        <xsd:restriction base="dms:Text"/>
      </xsd:simpleType>
    </xsd:element>
    <xsd:element name="MediaServiceOCR" ma:index="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7a943-bcb6-4e76-9735-ed003dd4dd85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ef9bd6f8-b5a1-43a1-b70c-a4e38ec66f6e}" ma:internalName="TaxCatchAll" ma:showField="CatchAllData" ma:web="81d7a943-bcb6-4e76-9735-ed003dd4dd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1d7a943-bcb6-4e76-9735-ed003dd4dd85" xsi:nil="true"/>
    <lcf76f155ced4ddcb4097134ff3c332f xmlns="7ef9859b-ba53-421c-802a-45e661bb9c1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A64C8E-0171-488A-B28E-379A4A2909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f9859b-ba53-421c-802a-45e661bb9c1e"/>
    <ds:schemaRef ds:uri="81d7a943-bcb6-4e76-9735-ed003dd4dd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83DD97-57B9-46EE-8D32-800D9162649A}">
  <ds:schemaRefs>
    <ds:schemaRef ds:uri="http://schemas.microsoft.com/office/2006/metadata/properties"/>
    <ds:schemaRef ds:uri="http://schemas.microsoft.com/office/infopath/2007/PartnerControls"/>
    <ds:schemaRef ds:uri="7c4a7759-ce19-40d8-ac0a-7a9764eba050"/>
    <ds:schemaRef ds:uri="5744e740-abfa-4ba4-a6fb-067abbfd2d9d"/>
    <ds:schemaRef ds:uri="48e50be9-00e0-437b-b9cc-38e5d482b706"/>
    <ds:schemaRef ds:uri="81d7a943-bcb6-4e76-9735-ed003dd4dd85"/>
    <ds:schemaRef ds:uri="7ef9859b-ba53-421c-802a-45e661bb9c1e"/>
  </ds:schemaRefs>
</ds:datastoreItem>
</file>

<file path=customXml/itemProps3.xml><?xml version="1.0" encoding="utf-8"?>
<ds:datastoreItem xmlns:ds="http://schemas.openxmlformats.org/officeDocument/2006/customXml" ds:itemID="{E9696A4C-3165-40D7-AF21-FAEBA8C8CEE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026bb9f-849e-4520-adf3-36adc211bebd}" enabled="1" method="Privileged" siteId="{ac144e41-8001-48f0-9e1c-170716ed06b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</TotalTime>
  <Words>21</Words>
  <Application>Microsoft Office PowerPoint</Application>
  <PresentationFormat>On-screen Show (16:9)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Montserrat</vt:lpstr>
      <vt:lpstr>Montserrat Medium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Isabella Vecchiarelli</cp:lastModifiedBy>
  <cp:revision>41</cp:revision>
  <dcterms:created xsi:type="dcterms:W3CDTF">2020-06-25T22:22:28Z</dcterms:created>
  <dcterms:modified xsi:type="dcterms:W3CDTF">2024-12-03T15:04:45Z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0x010100D3D3181D4AD3C0489C137F5C955AE023</vt:lpwstr>
  </property>
  <property fmtid="{D5CDD505-2E9C-101B-9397-08002B2CF9AE}" pid="3" name="MSIP_Label_686f3fda-574e-4a94-abb4-8a294c9a9778_Enabled">
    <vt:lpwstr>true</vt:lpwstr>
  </property>
  <property fmtid="{D5CDD505-2E9C-101B-9397-08002B2CF9AE}" pid="4" name="MSIP_Label_686f3fda-574e-4a94-abb4-8a294c9a9778_SetDate">
    <vt:lpwstr>2022-10-31T18:53:58Z</vt:lpwstr>
  </property>
  <property fmtid="{D5CDD505-2E9C-101B-9397-08002B2CF9AE}" pid="5" name="MSIP_Label_686f3fda-574e-4a94-abb4-8a294c9a9778_Method">
    <vt:lpwstr>Privileged</vt:lpwstr>
  </property>
  <property fmtid="{D5CDD505-2E9C-101B-9397-08002B2CF9AE}" pid="6" name="MSIP_Label_686f3fda-574e-4a94-abb4-8a294c9a9778_Name">
    <vt:lpwstr>Confidential</vt:lpwstr>
  </property>
  <property fmtid="{D5CDD505-2E9C-101B-9397-08002B2CF9AE}" pid="7" name="MSIP_Label_686f3fda-574e-4a94-abb4-8a294c9a9778_SiteId">
    <vt:lpwstr>ac144e41-8001-48f0-9e1c-170716ed06b6</vt:lpwstr>
  </property>
  <property fmtid="{D5CDD505-2E9C-101B-9397-08002B2CF9AE}" pid="8" name="MSIP_Label_686f3fda-574e-4a94-abb4-8a294c9a9778_ActionId">
    <vt:lpwstr>1242cfc0-15de-4a61-9d96-f640d59e5430</vt:lpwstr>
  </property>
  <property fmtid="{D5CDD505-2E9C-101B-9397-08002B2CF9AE}" pid="9" name="MSIP_Label_686f3fda-574e-4a94-abb4-8a294c9a9778_ContentBits">
    <vt:lpwstr>1</vt:lpwstr>
  </property>
  <property fmtid="{D5CDD505-2E9C-101B-9397-08002B2CF9AE}" pid="10" name="Order">
    <vt:r8>125500</vt:r8>
  </property>
  <property fmtid="{D5CDD505-2E9C-101B-9397-08002B2CF9AE}" pid="11" name="xd_Signature">
    <vt:bool>false</vt:bool>
  </property>
  <property fmtid="{D5CDD505-2E9C-101B-9397-08002B2CF9AE}" pid="12" name="SharedWithUsers">
    <vt:lpwstr>44;#Trisha Lynch</vt:lpwstr>
  </property>
  <property fmtid="{D5CDD505-2E9C-101B-9397-08002B2CF9AE}" pid="13" name="xd_ProgID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_ExtendedDescription">
    <vt:lpwstr/>
  </property>
  <property fmtid="{D5CDD505-2E9C-101B-9397-08002B2CF9AE}" pid="17" name="TriggerFlowInfo">
    <vt:lpwstr/>
  </property>
  <property fmtid="{D5CDD505-2E9C-101B-9397-08002B2CF9AE}" pid="18" name="MediaServiceImageTags">
    <vt:lpwstr/>
  </property>
</Properties>
</file>